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00055F6-FB81-47E7-82F4-0EB4032BA12C}" type="datetimeFigureOut">
              <a:rPr lang="id-ID" smtClean="0"/>
              <a:t>22/08/2011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0055F6-FB81-47E7-82F4-0EB4032BA12C}" type="datetimeFigureOut">
              <a:rPr lang="id-ID" smtClean="0"/>
              <a:t>22/08/2011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0055F6-FB81-47E7-82F4-0EB4032BA12C}" type="datetimeFigureOut">
              <a:rPr lang="id-ID" smtClean="0"/>
              <a:t>22/08/2011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0055F6-FB81-47E7-82F4-0EB4032BA12C}" type="datetimeFigureOut">
              <a:rPr lang="id-ID" smtClean="0"/>
              <a:t>22/08/2011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055F6-FB81-47E7-82F4-0EB4032BA12C}" type="datetimeFigureOut">
              <a:rPr lang="id-ID" smtClean="0"/>
              <a:t>22/08/2011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00055F6-FB81-47E7-82F4-0EB4032BA12C}" type="datetimeFigureOut">
              <a:rPr lang="id-ID" smtClean="0"/>
              <a:t>22/08/2011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00055F6-FB81-47E7-82F4-0EB4032BA12C}" type="datetimeFigureOut">
              <a:rPr lang="id-ID" smtClean="0"/>
              <a:t>22/08/2011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00055F6-FB81-47E7-82F4-0EB4032BA12C}" type="datetimeFigureOut">
              <a:rPr lang="id-ID" smtClean="0"/>
              <a:t>22/08/2011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055F6-FB81-47E7-82F4-0EB4032BA12C}" type="datetimeFigureOut">
              <a:rPr lang="id-ID" smtClean="0"/>
              <a:t>22/08/2011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055F6-FB81-47E7-82F4-0EB4032BA12C}" type="datetimeFigureOut">
              <a:rPr lang="id-ID" smtClean="0"/>
              <a:t>22/08/2011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055F6-FB81-47E7-82F4-0EB4032BA12C}" type="datetimeFigureOut">
              <a:rPr lang="id-ID" smtClean="0"/>
              <a:t>22/08/2011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06BDBA6-FA0D-452F-9B6F-9C24B379384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055F6-FB81-47E7-82F4-0EB4032BA12C}" type="datetimeFigureOut">
              <a:rPr lang="id-ID" smtClean="0"/>
              <a:t>22/08/2011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BDBA6-FA0D-452F-9B6F-9C24B379384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rnel simanjuntak.jpg"/>
          <p:cNvPicPr>
            <a:picLocks noChangeAspect="1"/>
          </p:cNvPicPr>
          <p:nvPr/>
        </p:nvPicPr>
        <p:blipFill>
          <a:blip r:embed="rId2"/>
          <a:stretch>
            <a:fillRect/>
          </a:stretch>
        </p:blipFill>
        <p:spPr>
          <a:xfrm>
            <a:off x="3571868" y="285728"/>
            <a:ext cx="2143140" cy="2571768"/>
          </a:xfrm>
          <a:prstGeom prst="rect">
            <a:avLst/>
          </a:prstGeom>
        </p:spPr>
      </p:pic>
      <p:sp>
        <p:nvSpPr>
          <p:cNvPr id="2" name="Title 1"/>
          <p:cNvSpPr>
            <a:spLocks noGrp="1"/>
          </p:cNvSpPr>
          <p:nvPr>
            <p:ph type="ctrTitle"/>
          </p:nvPr>
        </p:nvSpPr>
        <p:spPr>
          <a:xfrm>
            <a:off x="785786" y="2428868"/>
            <a:ext cx="7772400" cy="1470025"/>
          </a:xfrm>
        </p:spPr>
        <p:txBody>
          <a:bodyPr/>
          <a:lstStyle/>
          <a:p>
            <a:r>
              <a:rPr lang="id-ID" dirty="0" smtClean="0"/>
              <a:t>MUSIC PRESENTATION</a:t>
            </a:r>
            <a:endParaRPr lang="id-ID" dirty="0"/>
          </a:p>
        </p:txBody>
      </p:sp>
      <p:sp>
        <p:nvSpPr>
          <p:cNvPr id="3" name="Subtitle 2"/>
          <p:cNvSpPr>
            <a:spLocks noGrp="1"/>
          </p:cNvSpPr>
          <p:nvPr>
            <p:ph type="subTitle" idx="1"/>
          </p:nvPr>
        </p:nvSpPr>
        <p:spPr/>
        <p:txBody>
          <a:bodyPr/>
          <a:lstStyle/>
          <a:p>
            <a:r>
              <a:rPr lang="id-ID" dirty="0" smtClean="0"/>
              <a:t>Cornel Simanjuntak</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Biography</a:t>
            </a:r>
            <a:endParaRPr lang="id-ID" dirty="0"/>
          </a:p>
        </p:txBody>
      </p:sp>
      <p:sp>
        <p:nvSpPr>
          <p:cNvPr id="3" name="Content Placeholder 2"/>
          <p:cNvSpPr>
            <a:spLocks noGrp="1"/>
          </p:cNvSpPr>
          <p:nvPr>
            <p:ph idx="1"/>
          </p:nvPr>
        </p:nvSpPr>
        <p:spPr/>
        <p:txBody>
          <a:bodyPr/>
          <a:lstStyle/>
          <a:p>
            <a:r>
              <a:rPr lang="id-ID" dirty="0" smtClean="0"/>
              <a:t>He was born in 1921 on Pematangsiantar.</a:t>
            </a:r>
          </a:p>
          <a:p>
            <a:r>
              <a:rPr lang="id-ID" dirty="0" smtClean="0"/>
              <a:t>He was music composer</a:t>
            </a:r>
          </a:p>
          <a:p>
            <a:r>
              <a:rPr lang="id-ID" dirty="0" smtClean="0"/>
              <a:t>He got shoot by the Gurkha’s army</a:t>
            </a:r>
          </a:p>
          <a:p>
            <a:r>
              <a:rPr lang="id-ID" dirty="0" smtClean="0"/>
              <a:t>He composed some patriotic songs in the hospital</a:t>
            </a:r>
          </a:p>
          <a:p>
            <a:r>
              <a:rPr lang="id-ID" dirty="0" smtClean="0"/>
              <a:t>He died in yogyakarta in 15 september 1946 because of the tuberculosis  </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Contribution in war</a:t>
            </a:r>
            <a:endParaRPr lang="id-ID" dirty="0"/>
          </a:p>
        </p:txBody>
      </p:sp>
      <p:sp>
        <p:nvSpPr>
          <p:cNvPr id="3" name="Content Placeholder 2"/>
          <p:cNvSpPr>
            <a:spLocks noGrp="1"/>
          </p:cNvSpPr>
          <p:nvPr>
            <p:ph idx="1"/>
          </p:nvPr>
        </p:nvSpPr>
        <p:spPr/>
        <p:txBody>
          <a:bodyPr/>
          <a:lstStyle/>
          <a:p>
            <a:r>
              <a:rPr lang="id-ID" dirty="0" smtClean="0"/>
              <a:t>He joined the army in 1945-1946 and fight against the Gurkha</a:t>
            </a:r>
          </a:p>
          <a:p>
            <a:r>
              <a:rPr lang="id-ID" dirty="0" smtClean="0"/>
              <a:t>Got injured by the Gurkha</a:t>
            </a:r>
          </a:p>
          <a:p>
            <a:r>
              <a:rPr lang="id-ID" dirty="0" smtClean="0"/>
              <a:t>Sent from Karawang to Yogyakarta</a:t>
            </a:r>
          </a:p>
          <a:p>
            <a:r>
              <a:rPr lang="id-ID" dirty="0" smtClean="0"/>
              <a:t>Made some patriotic songs that kept the army’s spirit high </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Some of his songs</a:t>
            </a:r>
            <a:endParaRPr lang="id-ID" dirty="0"/>
          </a:p>
        </p:txBody>
      </p:sp>
      <p:sp>
        <p:nvSpPr>
          <p:cNvPr id="3" name="Content Placeholder 2"/>
          <p:cNvSpPr>
            <a:spLocks noGrp="1"/>
          </p:cNvSpPr>
          <p:nvPr>
            <p:ph idx="1"/>
          </p:nvPr>
        </p:nvSpPr>
        <p:spPr/>
        <p:txBody>
          <a:bodyPr/>
          <a:lstStyle/>
          <a:p>
            <a:r>
              <a:rPr lang="id-ID" dirty="0" smtClean="0"/>
              <a:t>Tanah tumpah darah</a:t>
            </a:r>
          </a:p>
          <a:p>
            <a:r>
              <a:rPr lang="id-ID" dirty="0" smtClean="0"/>
              <a:t>Maju tak gentar</a:t>
            </a:r>
          </a:p>
          <a:p>
            <a:r>
              <a:rPr lang="id-ID" dirty="0" smtClean="0"/>
              <a:t>Pada pahlawan</a:t>
            </a:r>
          </a:p>
          <a:p>
            <a:r>
              <a:rPr lang="id-ID" dirty="0" smtClean="0"/>
              <a:t>Teguh kukuh berlapis baja</a:t>
            </a:r>
          </a:p>
          <a:p>
            <a:r>
              <a:rPr lang="id-ID" dirty="0" smtClean="0"/>
              <a:t>Indonesia tetap merdeka</a:t>
            </a:r>
          </a:p>
          <a:p>
            <a:r>
              <a:rPr lang="id-ID" dirty="0" smtClean="0"/>
              <a:t>The most popular one is maju tak gentar</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Maju Tak Gentar Lyric</a:t>
            </a:r>
            <a:endParaRPr lang="id-ID" dirty="0"/>
          </a:p>
        </p:txBody>
      </p:sp>
      <p:sp>
        <p:nvSpPr>
          <p:cNvPr id="3" name="Content Placeholder 2"/>
          <p:cNvSpPr>
            <a:spLocks noGrp="1"/>
          </p:cNvSpPr>
          <p:nvPr>
            <p:ph idx="1"/>
          </p:nvPr>
        </p:nvSpPr>
        <p:spPr/>
        <p:txBody>
          <a:bodyPr/>
          <a:lstStyle/>
          <a:p>
            <a:r>
              <a:rPr lang="id-ID" dirty="0" smtClean="0"/>
              <a:t>Maju tak gentar, membela yang benar. Maju tak gentar, hak kita diserang. Maju serentak mengusir penyerang. Maju serentak, tentu kita menang. Bergerak bergerak, serentak serentak, menerkam menerjang terjang. Tak gentar tak gentar, menyerang menyerang, majulah majulah menang.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About maju tak gentar</a:t>
            </a:r>
            <a:endParaRPr lang="id-ID" dirty="0"/>
          </a:p>
        </p:txBody>
      </p:sp>
      <p:sp>
        <p:nvSpPr>
          <p:cNvPr id="3" name="Content Placeholder 2"/>
          <p:cNvSpPr>
            <a:spLocks noGrp="1"/>
          </p:cNvSpPr>
          <p:nvPr>
            <p:ph idx="1"/>
          </p:nvPr>
        </p:nvSpPr>
        <p:spPr/>
        <p:txBody>
          <a:bodyPr/>
          <a:lstStyle/>
          <a:p>
            <a:r>
              <a:rPr lang="id-ID" smtClean="0"/>
              <a:t>The tempo is 120, allegro.</a:t>
            </a:r>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TotalTime>
  <Words>170</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MUSIC PRESENTATION</vt:lpstr>
      <vt:lpstr>Biography</vt:lpstr>
      <vt:lpstr>Contribution in war</vt:lpstr>
      <vt:lpstr>Some of his songs</vt:lpstr>
      <vt:lpstr>Maju Tak Gentar Lyric</vt:lpstr>
      <vt:lpstr>About maju tak gentar</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dimas</dc:creator>
  <cp:lastModifiedBy>dimas</cp:lastModifiedBy>
  <cp:revision>20</cp:revision>
  <dcterms:created xsi:type="dcterms:W3CDTF">2011-08-22T13:06:36Z</dcterms:created>
  <dcterms:modified xsi:type="dcterms:W3CDTF">2011-08-23T15:15:14Z</dcterms:modified>
</cp:coreProperties>
</file>