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2" r:id="rId4"/>
    <p:sldId id="257" r:id="rId5"/>
    <p:sldId id="263" r:id="rId6"/>
    <p:sldId id="258" r:id="rId7"/>
    <p:sldId id="264" r:id="rId8"/>
    <p:sldId id="265" r:id="rId9"/>
    <p:sldId id="259" r:id="rId1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47" autoAdjust="0"/>
    <p:restoredTop sz="94660"/>
  </p:normalViewPr>
  <p:slideViewPr>
    <p:cSldViewPr>
      <p:cViewPr varScale="1">
        <p:scale>
          <a:sx n="73" d="100"/>
          <a:sy n="73" d="100"/>
        </p:scale>
        <p:origin x="-6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AB11D-E4E9-4FBB-9433-94A7FD076100}" type="datetimeFigureOut">
              <a:rPr lang="id-ID" smtClean="0"/>
              <a:pPr/>
              <a:t>22/11/2011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FB93-359A-4A57-9D5C-AFC137E54C8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AB11D-E4E9-4FBB-9433-94A7FD076100}" type="datetimeFigureOut">
              <a:rPr lang="id-ID" smtClean="0"/>
              <a:pPr/>
              <a:t>22/11/2011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FB93-359A-4A57-9D5C-AFC137E54C8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AB11D-E4E9-4FBB-9433-94A7FD076100}" type="datetimeFigureOut">
              <a:rPr lang="id-ID" smtClean="0"/>
              <a:pPr/>
              <a:t>22/11/2011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FB93-359A-4A57-9D5C-AFC137E54C8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AB11D-E4E9-4FBB-9433-94A7FD076100}" type="datetimeFigureOut">
              <a:rPr lang="id-ID" smtClean="0"/>
              <a:pPr/>
              <a:t>22/11/2011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FB93-359A-4A57-9D5C-AFC137E54C8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AB11D-E4E9-4FBB-9433-94A7FD076100}" type="datetimeFigureOut">
              <a:rPr lang="id-ID" smtClean="0"/>
              <a:pPr/>
              <a:t>22/11/2011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FB93-359A-4A57-9D5C-AFC137E54C8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AB11D-E4E9-4FBB-9433-94A7FD076100}" type="datetimeFigureOut">
              <a:rPr lang="id-ID" smtClean="0"/>
              <a:pPr/>
              <a:t>22/11/2011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FB93-359A-4A57-9D5C-AFC137E54C8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AB11D-E4E9-4FBB-9433-94A7FD076100}" type="datetimeFigureOut">
              <a:rPr lang="id-ID" smtClean="0"/>
              <a:pPr/>
              <a:t>22/11/2011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FB93-359A-4A57-9D5C-AFC137E54C8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AB11D-E4E9-4FBB-9433-94A7FD076100}" type="datetimeFigureOut">
              <a:rPr lang="id-ID" smtClean="0"/>
              <a:pPr/>
              <a:t>22/11/2011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FB93-359A-4A57-9D5C-AFC137E54C8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AB11D-E4E9-4FBB-9433-94A7FD076100}" type="datetimeFigureOut">
              <a:rPr lang="id-ID" smtClean="0"/>
              <a:pPr/>
              <a:t>22/11/2011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FB93-359A-4A57-9D5C-AFC137E54C8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AB11D-E4E9-4FBB-9433-94A7FD076100}" type="datetimeFigureOut">
              <a:rPr lang="id-ID" smtClean="0"/>
              <a:pPr/>
              <a:t>22/11/2011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FB93-359A-4A57-9D5C-AFC137E54C8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AB11D-E4E9-4FBB-9433-94A7FD076100}" type="datetimeFigureOut">
              <a:rPr lang="id-ID" smtClean="0"/>
              <a:pPr/>
              <a:t>22/11/2011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020FB93-359A-4A57-9D5C-AFC137E54C8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4AB11D-E4E9-4FBB-9433-94A7FD076100}" type="datetimeFigureOut">
              <a:rPr lang="id-ID" smtClean="0"/>
              <a:pPr/>
              <a:t>22/11/2011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020FB93-359A-4A57-9D5C-AFC137E54C8E}" type="slidenum">
              <a:rPr lang="id-ID" smtClean="0"/>
              <a:pPr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The composing song project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Dimas Kusumojati 10.2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Music genre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525963"/>
          </a:xfrm>
        </p:spPr>
        <p:txBody>
          <a:bodyPr/>
          <a:lstStyle/>
          <a:p>
            <a:r>
              <a:rPr lang="id-ID" dirty="0" smtClean="0"/>
              <a:t>Pop, acoustic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Why?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I called it as a pop song because the lyric is about love. And it’s also an acoustic song because it only has one music instrument, which is classic guitar.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Theme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It’s all about love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Why?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I said it’s about love because from the lyric we know that </a:t>
            </a:r>
            <a:r>
              <a:rPr lang="id-ID" dirty="0" smtClean="0"/>
              <a:t>it </a:t>
            </a:r>
            <a:r>
              <a:rPr lang="id-ID" dirty="0" smtClean="0"/>
              <a:t>shows someone love’s feeling to somebody he/she loves. 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Elements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Tempo : Slow</a:t>
            </a:r>
          </a:p>
          <a:p>
            <a:r>
              <a:rPr lang="id-ID" dirty="0" smtClean="0"/>
              <a:t>Time signature : 4/4</a:t>
            </a:r>
          </a:p>
          <a:p>
            <a:r>
              <a:rPr lang="id-ID" dirty="0" smtClean="0"/>
              <a:t>Key signature: Dm</a:t>
            </a:r>
          </a:p>
          <a:p>
            <a:r>
              <a:rPr lang="id-ID" dirty="0" smtClean="0"/>
              <a:t>Dynamic : medium</a:t>
            </a:r>
          </a:p>
          <a:p>
            <a:r>
              <a:rPr lang="id-ID" dirty="0" smtClean="0"/>
              <a:t>Scale : Minor</a:t>
            </a:r>
          </a:p>
          <a:p>
            <a:r>
              <a:rPr lang="id-ID" dirty="0" smtClean="0"/>
              <a:t>Chords : Dm, A#, F, C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Structure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Intro</a:t>
            </a:r>
          </a:p>
          <a:p>
            <a:r>
              <a:rPr lang="id-ID" dirty="0" smtClean="0"/>
              <a:t>Verse 1</a:t>
            </a:r>
          </a:p>
          <a:p>
            <a:r>
              <a:rPr lang="id-ID" dirty="0" smtClean="0"/>
              <a:t>Chorus</a:t>
            </a:r>
          </a:p>
          <a:p>
            <a:r>
              <a:rPr lang="id-ID" dirty="0" smtClean="0"/>
              <a:t>Verse 2</a:t>
            </a:r>
          </a:p>
          <a:p>
            <a:r>
              <a:rPr lang="id-ID" dirty="0" smtClean="0"/>
              <a:t>Chorus</a:t>
            </a:r>
          </a:p>
          <a:p>
            <a:r>
              <a:rPr lang="id-ID" dirty="0" smtClean="0"/>
              <a:t>Outro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Credits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Who made this song : Kaori and Dimas</a:t>
            </a:r>
          </a:p>
          <a:p>
            <a:r>
              <a:rPr lang="id-ID" dirty="0" smtClean="0"/>
              <a:t>Vocal : Kaori</a:t>
            </a:r>
          </a:p>
          <a:p>
            <a:r>
              <a:rPr lang="id-ID" dirty="0" smtClean="0"/>
              <a:t>Guitar : Dimas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This is my song. Enjoy!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319</TotalTime>
  <Words>134</Words>
  <Application>Microsoft Office PowerPoint</Application>
  <PresentationFormat>On-screen Show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The composing song project</vt:lpstr>
      <vt:lpstr>Music genre</vt:lpstr>
      <vt:lpstr>Why?</vt:lpstr>
      <vt:lpstr>Theme</vt:lpstr>
      <vt:lpstr>Why?</vt:lpstr>
      <vt:lpstr>Elements</vt:lpstr>
      <vt:lpstr>Structure</vt:lpstr>
      <vt:lpstr>Credits</vt:lpstr>
      <vt:lpstr>This is my song. Enjoy!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composing song project</dc:title>
  <dc:creator>dimas</dc:creator>
  <cp:lastModifiedBy>dimas</cp:lastModifiedBy>
  <cp:revision>7</cp:revision>
  <dcterms:created xsi:type="dcterms:W3CDTF">2011-11-15T04:28:11Z</dcterms:created>
  <dcterms:modified xsi:type="dcterms:W3CDTF">2011-11-22T06:23:29Z</dcterms:modified>
</cp:coreProperties>
</file>