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1" r:id="rId3"/>
    <p:sldId id="265" r:id="rId4"/>
    <p:sldId id="257" r:id="rId5"/>
    <p:sldId id="258" r:id="rId6"/>
    <p:sldId id="263" r:id="rId7"/>
    <p:sldId id="259" r:id="rId8"/>
    <p:sldId id="260" r:id="rId9"/>
    <p:sldId id="264" r:id="rId10"/>
    <p:sldId id="262" r:id="rId11"/>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0441" autoAdjust="0"/>
    <p:restoredTop sz="94660"/>
  </p:normalViewPr>
  <p:slideViewPr>
    <p:cSldViewPr>
      <p:cViewPr varScale="1">
        <p:scale>
          <a:sx n="73" d="100"/>
          <a:sy n="73" d="100"/>
        </p:scale>
        <p:origin x="-150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59621D0-1ED2-496C-BF77-378C98DA0C3B}" type="datetimeFigureOut">
              <a:rPr lang="id-ID" smtClean="0"/>
              <a:pPr/>
              <a:t>30/09/2011</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94359DAF-610E-4505-A028-4C66B364052E}"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9621D0-1ED2-496C-BF77-378C98DA0C3B}" type="datetimeFigureOut">
              <a:rPr lang="id-ID" smtClean="0"/>
              <a:pPr/>
              <a:t>30/09/2011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4359DAF-610E-4505-A028-4C66B364052E}"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9621D0-1ED2-496C-BF77-378C98DA0C3B}" type="datetimeFigureOut">
              <a:rPr lang="id-ID" smtClean="0"/>
              <a:pPr/>
              <a:t>30/09/2011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4359DAF-610E-4505-A028-4C66B364052E}"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9621D0-1ED2-496C-BF77-378C98DA0C3B}" type="datetimeFigureOut">
              <a:rPr lang="id-ID" smtClean="0"/>
              <a:pPr/>
              <a:t>30/09/2011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4359DAF-610E-4505-A028-4C66B364052E}"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59621D0-1ED2-496C-BF77-378C98DA0C3B}" type="datetimeFigureOut">
              <a:rPr lang="id-ID" smtClean="0"/>
              <a:pPr/>
              <a:t>30/09/2011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4359DAF-610E-4505-A028-4C66B364052E}"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59621D0-1ED2-496C-BF77-378C98DA0C3B}" type="datetimeFigureOut">
              <a:rPr lang="id-ID" smtClean="0"/>
              <a:pPr/>
              <a:t>30/09/2011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4359DAF-610E-4505-A028-4C66B364052E}"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59621D0-1ED2-496C-BF77-378C98DA0C3B}" type="datetimeFigureOut">
              <a:rPr lang="id-ID" smtClean="0"/>
              <a:pPr/>
              <a:t>30/09/2011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4359DAF-610E-4505-A028-4C66B364052E}"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59621D0-1ED2-496C-BF77-378C98DA0C3B}" type="datetimeFigureOut">
              <a:rPr lang="id-ID" smtClean="0"/>
              <a:pPr/>
              <a:t>30/09/2011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4359DAF-610E-4505-A028-4C66B364052E}"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9621D0-1ED2-496C-BF77-378C98DA0C3B}" type="datetimeFigureOut">
              <a:rPr lang="id-ID" smtClean="0"/>
              <a:pPr/>
              <a:t>30/09/2011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4359DAF-610E-4505-A028-4C66B364052E}"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59621D0-1ED2-496C-BF77-378C98DA0C3B}" type="datetimeFigureOut">
              <a:rPr lang="id-ID" smtClean="0"/>
              <a:pPr/>
              <a:t>30/09/2011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4359DAF-610E-4505-A028-4C66B364052E}"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59621D0-1ED2-496C-BF77-378C98DA0C3B}" type="datetimeFigureOut">
              <a:rPr lang="id-ID" smtClean="0"/>
              <a:pPr/>
              <a:t>30/09/2011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94359DAF-610E-4505-A028-4C66B364052E}" type="slidenum">
              <a:rPr lang="id-ID" smtClean="0"/>
              <a:pPr/>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59621D0-1ED2-496C-BF77-378C98DA0C3B}" type="datetimeFigureOut">
              <a:rPr lang="id-ID" smtClean="0"/>
              <a:pPr/>
              <a:t>30/09/2011</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4359DAF-610E-4505-A028-4C66B364052E}" type="slidenum">
              <a:rPr lang="id-ID" smtClean="0"/>
              <a:pPr/>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The Important Points of Music</a:t>
            </a:r>
            <a:endParaRPr lang="id-ID" dirty="0"/>
          </a:p>
        </p:txBody>
      </p:sp>
      <p:sp>
        <p:nvSpPr>
          <p:cNvPr id="3" name="Subtitle 2"/>
          <p:cNvSpPr>
            <a:spLocks noGrp="1"/>
          </p:cNvSpPr>
          <p:nvPr>
            <p:ph type="subTitle" idx="1"/>
          </p:nvPr>
        </p:nvSpPr>
        <p:spPr/>
        <p:txBody>
          <a:bodyPr/>
          <a:lstStyle/>
          <a:p>
            <a:r>
              <a:rPr lang="id-ID" dirty="0"/>
              <a:t>M</a:t>
            </a:r>
            <a:r>
              <a:rPr lang="id-ID" dirty="0" smtClean="0"/>
              <a:t>usic genre, elements, structure</a:t>
            </a:r>
            <a:endParaRPr lang="id-ID"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Bibiliography</a:t>
            </a:r>
            <a:endParaRPr lang="id-ID" dirty="0"/>
          </a:p>
        </p:txBody>
      </p:sp>
      <p:sp>
        <p:nvSpPr>
          <p:cNvPr id="3" name="Content Placeholder 2"/>
          <p:cNvSpPr>
            <a:spLocks noGrp="1"/>
          </p:cNvSpPr>
          <p:nvPr>
            <p:ph idx="1"/>
          </p:nvPr>
        </p:nvSpPr>
        <p:spPr/>
        <p:txBody>
          <a:bodyPr/>
          <a:lstStyle/>
          <a:p>
            <a:r>
              <a:rPr lang="en-US" dirty="0" err="1" smtClean="0"/>
              <a:t>LoveToKnow</a:t>
            </a:r>
            <a:r>
              <a:rPr lang="id-ID" dirty="0" smtClean="0"/>
              <a:t>. ”</a:t>
            </a:r>
            <a:r>
              <a:rPr lang="en-US" dirty="0" err="1" smtClean="0"/>
              <a:t>Defi</a:t>
            </a:r>
            <a:r>
              <a:rPr lang="id-ID" dirty="0" smtClean="0"/>
              <a:t>ni</a:t>
            </a:r>
            <a:r>
              <a:rPr lang="en-US" dirty="0" err="1" smtClean="0"/>
              <a:t>tion</a:t>
            </a:r>
            <a:r>
              <a:rPr lang="en-US" dirty="0" smtClean="0"/>
              <a:t> of Time Signature</a:t>
            </a:r>
            <a:r>
              <a:rPr lang="id-ID" dirty="0" smtClean="0"/>
              <a:t>”</a:t>
            </a:r>
            <a:r>
              <a:rPr lang="en-US" dirty="0" smtClean="0"/>
              <a:t>. Web. 26 Sept. 2011. &lt;http://www.yourdictionary.com/time-signature&gt;.</a:t>
            </a:r>
            <a:endParaRPr lang="id-ID" dirty="0" smtClean="0"/>
          </a:p>
          <a:p>
            <a:endParaRPr lang="id-ID" dirty="0" smtClean="0"/>
          </a:p>
          <a:p>
            <a:r>
              <a:rPr lang="id-ID" dirty="0" smtClean="0"/>
              <a:t>Spence-Pothitt, Carma. “Elements of Music”. Web. 26 September 2011.&lt;http://classicalmusic.lifetips.com/cat/57534/elements-of-music/index.html&gt;.</a:t>
            </a:r>
          </a:p>
          <a:p>
            <a:endParaRPr lang="id-ID"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Definition of Genre</a:t>
            </a:r>
            <a:endParaRPr lang="id-ID" dirty="0"/>
          </a:p>
        </p:txBody>
      </p:sp>
      <p:sp>
        <p:nvSpPr>
          <p:cNvPr id="3" name="Content Placeholder 2"/>
          <p:cNvSpPr>
            <a:spLocks noGrp="1"/>
          </p:cNvSpPr>
          <p:nvPr>
            <p:ph idx="1"/>
          </p:nvPr>
        </p:nvSpPr>
        <p:spPr/>
        <p:txBody>
          <a:bodyPr>
            <a:normAutofit/>
          </a:bodyPr>
          <a:lstStyle/>
          <a:p>
            <a:r>
              <a:rPr lang="id-ID" sz="3200" dirty="0" smtClean="0"/>
              <a:t>Genre is an expressive style of playing music. It makes the music is different each other</a:t>
            </a:r>
            <a:endParaRPr lang="id-ID" sz="32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Definition of some Genres</a:t>
            </a:r>
            <a:endParaRPr lang="id-ID" dirty="0"/>
          </a:p>
        </p:txBody>
      </p:sp>
      <p:sp>
        <p:nvSpPr>
          <p:cNvPr id="3" name="Content Placeholder 2"/>
          <p:cNvSpPr>
            <a:spLocks noGrp="1"/>
          </p:cNvSpPr>
          <p:nvPr>
            <p:ph idx="1"/>
          </p:nvPr>
        </p:nvSpPr>
        <p:spPr/>
        <p:txBody>
          <a:bodyPr/>
          <a:lstStyle/>
          <a:p>
            <a:r>
              <a:rPr lang="id-ID" dirty="0" smtClean="0"/>
              <a:t>Pop :</a:t>
            </a:r>
            <a:r>
              <a:rPr lang="en-US" dirty="0" smtClean="0"/>
              <a:t> </a:t>
            </a:r>
            <a:r>
              <a:rPr lang="id-ID" dirty="0" smtClean="0"/>
              <a:t>M</a:t>
            </a:r>
            <a:r>
              <a:rPr lang="en-US" dirty="0" err="1" smtClean="0"/>
              <a:t>usic</a:t>
            </a:r>
            <a:r>
              <a:rPr lang="en-US" dirty="0" smtClean="0"/>
              <a:t> of general appeal to teenagers, most of it are about romance</a:t>
            </a:r>
            <a:r>
              <a:rPr lang="id-ID" dirty="0" smtClean="0"/>
              <a:t>. Also known as popular music.</a:t>
            </a:r>
          </a:p>
          <a:p>
            <a:r>
              <a:rPr lang="id-ID" dirty="0" smtClean="0"/>
              <a:t>Rock : a genre of popular music originating in the 1950s; a blend of black rhythm-and-blues with white country-and-western.</a:t>
            </a:r>
          </a:p>
          <a:p>
            <a:r>
              <a:rPr lang="id-ID" dirty="0" smtClean="0"/>
              <a:t>Classic : </a:t>
            </a:r>
            <a:r>
              <a:rPr lang="en-US" dirty="0" smtClean="0"/>
              <a:t>traditional genre of music conforming to an established form and appealing to critical interest and developed musical taste</a:t>
            </a:r>
            <a:endParaRPr lang="id-ID" dirty="0" smtClean="0"/>
          </a:p>
          <a:p>
            <a:endParaRPr lang="id-ID" dirty="0" smtClean="0"/>
          </a:p>
          <a:p>
            <a:endParaRPr lang="id-ID"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 Song examples</a:t>
            </a:r>
            <a:endParaRPr lang="id-ID" dirty="0"/>
          </a:p>
        </p:txBody>
      </p:sp>
      <p:sp>
        <p:nvSpPr>
          <p:cNvPr id="3" name="Content Placeholder 2"/>
          <p:cNvSpPr>
            <a:spLocks noGrp="1"/>
          </p:cNvSpPr>
          <p:nvPr>
            <p:ph idx="1"/>
          </p:nvPr>
        </p:nvSpPr>
        <p:spPr/>
        <p:txBody>
          <a:bodyPr>
            <a:normAutofit/>
          </a:bodyPr>
          <a:lstStyle/>
          <a:p>
            <a:r>
              <a:rPr lang="id-ID" sz="3200" dirty="0" smtClean="0"/>
              <a:t>Pop :  Train – Hey, Soul Sister</a:t>
            </a:r>
          </a:p>
          <a:p>
            <a:r>
              <a:rPr lang="id-ID" sz="3200" dirty="0" smtClean="0"/>
              <a:t>Rock : Linkin Park -  What I’ve Done</a:t>
            </a:r>
          </a:p>
          <a:p>
            <a:r>
              <a:rPr lang="id-ID" sz="3200" dirty="0" smtClean="0"/>
              <a:t>Reggae : K’naan – Waving Flag</a:t>
            </a:r>
          </a:p>
          <a:p>
            <a:r>
              <a:rPr lang="id-ID" sz="3200" dirty="0" smtClean="0"/>
              <a:t>Blues : 3 Door Down – Here Without You</a:t>
            </a:r>
          </a:p>
          <a:p>
            <a:r>
              <a:rPr lang="id-ID" sz="3200" dirty="0" smtClean="0"/>
              <a:t>Jazz : Balawan – Mainz in My Mind</a:t>
            </a:r>
          </a:p>
          <a:p>
            <a:r>
              <a:rPr lang="id-ID" sz="3200" dirty="0" smtClean="0"/>
              <a:t>Classic : Romance de Amor</a:t>
            </a:r>
          </a:p>
          <a:p>
            <a:endParaRPr lang="id-ID" sz="2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Elements</a:t>
            </a:r>
            <a:endParaRPr lang="id-ID" dirty="0"/>
          </a:p>
        </p:txBody>
      </p:sp>
      <p:sp>
        <p:nvSpPr>
          <p:cNvPr id="3" name="Content Placeholder 2"/>
          <p:cNvSpPr>
            <a:spLocks noGrp="1"/>
          </p:cNvSpPr>
          <p:nvPr>
            <p:ph idx="1"/>
          </p:nvPr>
        </p:nvSpPr>
        <p:spPr/>
        <p:txBody>
          <a:bodyPr>
            <a:normAutofit/>
          </a:bodyPr>
          <a:lstStyle/>
          <a:p>
            <a:r>
              <a:rPr lang="id-ID" dirty="0" smtClean="0"/>
              <a:t>Tempo : </a:t>
            </a:r>
            <a:r>
              <a:rPr lang="en-US" dirty="0" smtClean="0"/>
              <a:t>Tempo comes from the Italian word meaning time, and refers to the pace of the piece of music. Tempo markings are in Italian and range from very slow (adagio), to very fast (presto).</a:t>
            </a:r>
            <a:endParaRPr lang="id-ID" dirty="0" smtClean="0"/>
          </a:p>
          <a:p>
            <a:endParaRPr lang="id-ID" dirty="0" smtClean="0"/>
          </a:p>
          <a:p>
            <a:pPr>
              <a:buNone/>
            </a:pPr>
            <a:endParaRPr lang="id-ID" dirty="0" smtClean="0"/>
          </a:p>
          <a:p>
            <a:r>
              <a:rPr lang="id-ID" dirty="0" smtClean="0"/>
              <a:t>Key Signature : </a:t>
            </a:r>
            <a:r>
              <a:rPr lang="en-US" dirty="0" smtClean="0"/>
              <a:t>The group of sharps or flats placed to the right of the clef on a staff to identify the key.</a:t>
            </a:r>
            <a:endParaRPr lang="id-ID" dirty="0" smtClean="0"/>
          </a:p>
          <a:p>
            <a:endParaRPr lang="id-ID" dirty="0" smtClean="0"/>
          </a:p>
          <a:p>
            <a:endParaRPr lang="id-ID" dirty="0" smtClean="0"/>
          </a:p>
          <a:p>
            <a:endParaRPr lang="id-ID"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Elements</a:t>
            </a:r>
            <a:endParaRPr lang="id-ID" dirty="0"/>
          </a:p>
        </p:txBody>
      </p:sp>
      <p:sp>
        <p:nvSpPr>
          <p:cNvPr id="3" name="Content Placeholder 2"/>
          <p:cNvSpPr>
            <a:spLocks noGrp="1"/>
          </p:cNvSpPr>
          <p:nvPr>
            <p:ph idx="1"/>
          </p:nvPr>
        </p:nvSpPr>
        <p:spPr/>
        <p:txBody>
          <a:bodyPr/>
          <a:lstStyle/>
          <a:p>
            <a:r>
              <a:rPr lang="id-ID" dirty="0" smtClean="0"/>
              <a:t>Time Signature : the music sign that </a:t>
            </a:r>
            <a:r>
              <a:rPr lang="en-US" dirty="0" smtClean="0"/>
              <a:t> indicating the unit of measurement and the number of beats in the following measure</a:t>
            </a:r>
            <a:endParaRPr lang="id-ID" dirty="0" smtClean="0"/>
          </a:p>
          <a:p>
            <a:endParaRPr lang="id-ID" dirty="0" smtClean="0"/>
          </a:p>
          <a:p>
            <a:pPr>
              <a:buNone/>
            </a:pPr>
            <a:endParaRPr lang="id-ID" dirty="0" smtClean="0"/>
          </a:p>
          <a:p>
            <a:r>
              <a:rPr lang="id-ID" dirty="0" smtClean="0"/>
              <a:t>Dynamic : Dynamics refer to the volume or loudness of a tone. Dynamics range from very soft (pianissimo), to very loud (fortissimo).</a:t>
            </a:r>
          </a:p>
          <a:p>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Structure/Form</a:t>
            </a:r>
            <a:endParaRPr lang="id-ID" dirty="0"/>
          </a:p>
        </p:txBody>
      </p:sp>
      <p:sp>
        <p:nvSpPr>
          <p:cNvPr id="3" name="Content Placeholder 2"/>
          <p:cNvSpPr>
            <a:spLocks noGrp="1"/>
          </p:cNvSpPr>
          <p:nvPr>
            <p:ph idx="1"/>
          </p:nvPr>
        </p:nvSpPr>
        <p:spPr/>
        <p:txBody>
          <a:bodyPr/>
          <a:lstStyle/>
          <a:p>
            <a:r>
              <a:rPr lang="id-ID" dirty="0" smtClean="0"/>
              <a:t>A B A B C Form</a:t>
            </a:r>
          </a:p>
          <a:p>
            <a:r>
              <a:rPr lang="id-ID" dirty="0" smtClean="0"/>
              <a:t>Intro</a:t>
            </a:r>
          </a:p>
          <a:p>
            <a:r>
              <a:rPr lang="id-ID" dirty="0" smtClean="0"/>
              <a:t>Verse</a:t>
            </a:r>
          </a:p>
          <a:p>
            <a:r>
              <a:rPr lang="id-ID" dirty="0" smtClean="0"/>
              <a:t>Bridge </a:t>
            </a:r>
          </a:p>
          <a:p>
            <a:r>
              <a:rPr lang="id-ID" dirty="0" smtClean="0"/>
              <a:t>Chorus</a:t>
            </a:r>
          </a:p>
          <a:p>
            <a:r>
              <a:rPr lang="id-ID" dirty="0" smtClean="0"/>
              <a:t>Interlude</a:t>
            </a:r>
          </a:p>
          <a:p>
            <a:r>
              <a:rPr lang="id-ID" dirty="0" smtClean="0"/>
              <a:t>Middle Eight</a:t>
            </a:r>
          </a:p>
          <a:p>
            <a:r>
              <a:rPr lang="id-ID" dirty="0" smtClean="0"/>
              <a:t>Outro</a:t>
            </a:r>
          </a:p>
          <a:p>
            <a:endParaRPr lang="id-ID" dirty="0" smtClean="0"/>
          </a:p>
          <a:p>
            <a:endParaRPr lang="id-ID"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Song Example</a:t>
            </a:r>
            <a:endParaRPr lang="id-ID" dirty="0"/>
          </a:p>
        </p:txBody>
      </p:sp>
      <p:sp>
        <p:nvSpPr>
          <p:cNvPr id="3" name="Content Placeholder 2"/>
          <p:cNvSpPr>
            <a:spLocks noGrp="1"/>
          </p:cNvSpPr>
          <p:nvPr>
            <p:ph idx="1"/>
          </p:nvPr>
        </p:nvSpPr>
        <p:spPr/>
        <p:txBody>
          <a:bodyPr/>
          <a:lstStyle/>
          <a:p>
            <a:r>
              <a:rPr lang="id-ID" dirty="0" smtClean="0"/>
              <a:t>Linkin Park – Numb</a:t>
            </a:r>
          </a:p>
          <a:p>
            <a:r>
              <a:rPr lang="id-ID" dirty="0" smtClean="0"/>
              <a:t>Time Signature :  4/4</a:t>
            </a:r>
          </a:p>
          <a:p>
            <a:r>
              <a:rPr lang="id-ID" dirty="0" smtClean="0"/>
              <a:t>Form : intro, verse </a:t>
            </a:r>
            <a:r>
              <a:rPr lang="id-ID" dirty="0" smtClean="0"/>
              <a:t>1,pre chorus, </a:t>
            </a:r>
            <a:r>
              <a:rPr lang="id-ID" dirty="0" smtClean="0"/>
              <a:t>chorus, verse 2, </a:t>
            </a:r>
            <a:r>
              <a:rPr lang="id-ID" dirty="0" smtClean="0"/>
              <a:t> pre chorus,chorus</a:t>
            </a:r>
            <a:r>
              <a:rPr lang="id-ID" dirty="0" smtClean="0"/>
              <a:t>, Bridge, Chorus, outro</a:t>
            </a:r>
            <a:r>
              <a:rPr lang="id-ID" dirty="0" smtClean="0"/>
              <a:t>. </a:t>
            </a:r>
            <a:r>
              <a:rPr lang="id-ID" dirty="0" smtClean="0"/>
              <a:t>A B C A B C D A</a:t>
            </a:r>
            <a:endParaRPr lang="id-ID" dirty="0" smtClean="0"/>
          </a:p>
          <a:p>
            <a:r>
              <a:rPr lang="id-ID" dirty="0" smtClean="0"/>
              <a:t>Tempo :Moderato(110 BPM)</a:t>
            </a:r>
          </a:p>
          <a:p>
            <a:r>
              <a:rPr lang="id-ID" dirty="0" smtClean="0"/>
              <a:t>Dynamic :Loud </a:t>
            </a:r>
          </a:p>
          <a:p>
            <a:r>
              <a:rPr lang="id-ID" dirty="0" smtClean="0"/>
              <a:t>Key signature : E minor</a:t>
            </a:r>
          </a:p>
          <a:p>
            <a:r>
              <a:rPr lang="id-ID" dirty="0" smtClean="0"/>
              <a:t>Genre : Rock</a:t>
            </a:r>
          </a:p>
          <a:p>
            <a:endParaRPr lang="id-ID"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Bibliography</a:t>
            </a:r>
            <a:endParaRPr lang="id-ID" dirty="0"/>
          </a:p>
        </p:txBody>
      </p:sp>
      <p:sp>
        <p:nvSpPr>
          <p:cNvPr id="3" name="Content Placeholder 2"/>
          <p:cNvSpPr>
            <a:spLocks noGrp="1"/>
          </p:cNvSpPr>
          <p:nvPr>
            <p:ph idx="1"/>
          </p:nvPr>
        </p:nvSpPr>
        <p:spPr/>
        <p:txBody>
          <a:bodyPr>
            <a:normAutofit/>
          </a:bodyPr>
          <a:lstStyle/>
          <a:p>
            <a:r>
              <a:rPr lang="id-ID" dirty="0" smtClean="0"/>
              <a:t>Dictionary.com. “Definition of Music Genre”. Web. 26 Sept 2011. &lt;http://dictionary.reference.com/browse/music+genre&gt;</a:t>
            </a:r>
          </a:p>
          <a:p>
            <a:r>
              <a:rPr lang="id-ID" dirty="0" smtClean="0"/>
              <a:t>Farlex.”Definition of key signature by the Free Online Dictionary, Theasaurus and Encyclopedia”. Web. 26 September 2011. &lt;</a:t>
            </a:r>
            <a:r>
              <a:rPr lang="id-ID" u="sng" dirty="0" smtClean="0"/>
              <a:t>http://www.thefreedictionary.com/key+signature</a:t>
            </a:r>
            <a:r>
              <a:rPr lang="id-ID" dirty="0" smtClean="0"/>
              <a:t>&gt;</a:t>
            </a:r>
          </a:p>
          <a:p>
            <a:endParaRPr lang="id-ID" dirty="0" smtClean="0"/>
          </a:p>
          <a:p>
            <a:endParaRPr lang="id-ID" dirty="0" smtClean="0"/>
          </a:p>
          <a:p>
            <a:endParaRPr lang="id-ID"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2014</TotalTime>
  <Words>381</Words>
  <Application>Microsoft Office PowerPoint</Application>
  <PresentationFormat>On-screen Show (4:3)</PresentationFormat>
  <Paragraphs>51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The Important Points of Music</vt:lpstr>
      <vt:lpstr>Definition of Genre</vt:lpstr>
      <vt:lpstr>Definition of some Genres</vt:lpstr>
      <vt:lpstr> Song examples</vt:lpstr>
      <vt:lpstr>Elements</vt:lpstr>
      <vt:lpstr>Elements</vt:lpstr>
      <vt:lpstr>Structure/Form</vt:lpstr>
      <vt:lpstr>Song Example</vt:lpstr>
      <vt:lpstr>Bibliography</vt:lpstr>
      <vt:lpstr>Bibiliography</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important points of music</dc:title>
  <dc:creator>dimas</dc:creator>
  <cp:lastModifiedBy>dimas</cp:lastModifiedBy>
  <cp:revision>82</cp:revision>
  <dcterms:created xsi:type="dcterms:W3CDTF">2011-09-09T07:40:40Z</dcterms:created>
  <dcterms:modified xsi:type="dcterms:W3CDTF">2011-09-30T07:32:18Z</dcterms:modified>
</cp:coreProperties>
</file>